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0.45180722891566272</c:v>
                </c:pt>
                <c:pt idx="1">
                  <c:v>0.54518072289156627</c:v>
                </c:pt>
                <c:pt idx="2">
                  <c:v>0</c:v>
                </c:pt>
                <c:pt idx="3">
                  <c:v>3.0120481927710849E-3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6.8141531527985988</c:v>
                </c:pt>
                <c:pt idx="1">
                  <c:v>6.7029624964163412</c:v>
                </c:pt>
                <c:pt idx="2">
                  <c:v>7.0975146012938826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3.1858468472014012</c:v>
                </c:pt>
                <c:pt idx="1">
                  <c:v>3.2970375035836588</c:v>
                </c:pt>
                <c:pt idx="2">
                  <c:v>2.9024853987061174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7.7479954036167111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7.7985478219054274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0</c:v>
                </c:pt>
                <c:pt idx="1">
                  <c:v>0</c:v>
                </c:pt>
                <c:pt idx="2">
                  <c:v>7.3381422494558066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2.2014521780945726</c:v>
                </c:pt>
                <c:pt idx="1">
                  <c:v>2.2520045963832889</c:v>
                </c:pt>
                <c:pt idx="2">
                  <c:v>2.6618577505441934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0</c:v>
                </c:pt>
                <c:pt idx="1">
                  <c:v>0</c:v>
                </c:pt>
                <c:pt idx="2">
                  <c:v>6.790913126203451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9.4276944853199112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9.4515708482255061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0.57230551468008883</c:v>
                </c:pt>
                <c:pt idx="1">
                  <c:v>0.54842915177449392</c:v>
                </c:pt>
                <c:pt idx="2">
                  <c:v>3.209086873796549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4.1854156082273253</c:v>
                </c:pt>
                <c:pt idx="1">
                  <c:v>3.9531877138680782</c:v>
                </c:pt>
                <c:pt idx="2">
                  <c:v>3.5182953013184761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5.8145843917726747</c:v>
                </c:pt>
                <c:pt idx="1">
                  <c:v>6.0468122861319218</c:v>
                </c:pt>
                <c:pt idx="2">
                  <c:v>6.4817046986815239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Sheet1!$G$2:$G$4</c:f>
              <c:numCache>
                <c:formatCode>0.0;;</c:formatCode>
                <c:ptCount val="3"/>
                <c:pt idx="0">
                  <c:v>6.442393966372201</c:v>
                </c:pt>
                <c:pt idx="1">
                  <c:v>6.4594948336290887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Arrowe Park Hospital (68)</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3.557606033627799</c:v>
                </c:pt>
                <c:pt idx="1">
                  <c:v>3.5405051663709113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9.0371744388898776</c:v>
                </c:pt>
                <c:pt idx="1">
                  <c:v>9.0162159171792968</c:v>
                </c:pt>
                <c:pt idx="2">
                  <c:v>8.9073996886732338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0.96282556111012241</c:v>
                </c:pt>
                <c:pt idx="1">
                  <c:v>0.98378408282070318</c:v>
                </c:pt>
                <c:pt idx="2">
                  <c:v>1.0926003113267662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Sheet1!$G$2:$G$4</c:f>
              <c:numCache>
                <c:formatCode>0.0;;</c:formatCode>
                <c:ptCount val="3"/>
                <c:pt idx="0">
                  <c:v>8.1699261464651549</c:v>
                </c:pt>
                <c:pt idx="1">
                  <c:v>8.1365339318443244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Arrowe Park Hospital (190)</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1.8300738535348451</c:v>
                </c:pt>
                <c:pt idx="1">
                  <c:v>1.8634660681556756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Sheet1!$G$2:$G$4</c:f>
              <c:numCache>
                <c:formatCode>0.0;;</c:formatCode>
                <c:ptCount val="3"/>
                <c:pt idx="0">
                  <c:v>7.574219213816086</c:v>
                </c:pt>
                <c:pt idx="1">
                  <c:v>7.6429268225337346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Arrowe Park Hospital (155)</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2.425780786183914</c:v>
                </c:pt>
                <c:pt idx="1">
                  <c:v>2.3570731774662654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Sheet1!$G$2:$G$4</c:f>
              <c:numCache>
                <c:formatCode>0.0;;</c:formatCode>
                <c:ptCount val="3"/>
                <c:pt idx="0">
                  <c:v>7.7324317472831048</c:v>
                </c:pt>
                <c:pt idx="1">
                  <c:v>7.741119145491214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Arrowe Park Hospital (85)</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2.2675682527168952</c:v>
                </c:pt>
                <c:pt idx="1">
                  <c:v>2.258880854508786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Sheet1!$G$2:$G$4</c:f>
              <c:numCache>
                <c:formatCode>0.0;;</c:formatCode>
                <c:ptCount val="3"/>
                <c:pt idx="0">
                  <c:v>6.2533810023332492</c:v>
                </c:pt>
                <c:pt idx="1">
                  <c:v>6.1068486123005474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Arrowe Park Hospital (136)</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3.7466189976667508</c:v>
                </c:pt>
                <c:pt idx="1">
                  <c:v>3.8931513876994526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Sheet1!$G$2:$G$4</c:f>
              <c:numCache>
                <c:formatCode>0.0;;</c:formatCode>
                <c:ptCount val="3"/>
                <c:pt idx="0">
                  <c:v>9.4154985711139059</c:v>
                </c:pt>
                <c:pt idx="1">
                  <c:v>9.531424598725712</c:v>
                </c:pt>
                <c:pt idx="2">
                  <c:v>7.9841186239293567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Arrowe Park Hospital (277)</c:v>
                </c:pt>
                <c:pt idx="2">
                  <c:v>Clatterbridge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0.58450142888609413</c:v>
                </c:pt>
                <c:pt idx="1">
                  <c:v>0.46857540127428798</c:v>
                </c:pt>
                <c:pt idx="2">
                  <c:v>2.0158813760706433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Sheet1!$G$2:$G$4</c:f>
              <c:numCache>
                <c:formatCode>0.0;;</c:formatCode>
                <c:ptCount val="3"/>
                <c:pt idx="0">
                  <c:v>8.6702156929387044</c:v>
                </c:pt>
                <c:pt idx="1">
                  <c:v>8.6203289265007754</c:v>
                </c:pt>
                <c:pt idx="2">
                  <c:v>9.3192703970046686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Arrowe Park Hospital (270)</c:v>
                </c:pt>
                <c:pt idx="2">
                  <c:v>Clatterbridge Hospital (30)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1.3297843070612956</c:v>
                </c:pt>
                <c:pt idx="1">
                  <c:v>1.3796710734992246</c:v>
                </c:pt>
                <c:pt idx="2">
                  <c:v>0.68072960299533136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9.0183105750394912</c:v>
                </c:pt>
                <c:pt idx="1">
                  <c:v>8.9883886388056364</c:v>
                </c:pt>
                <c:pt idx="2">
                  <c:v>9.4825391671000165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0.98168942496050882</c:v>
                </c:pt>
                <c:pt idx="1">
                  <c:v>1.0116113611943636</c:v>
                </c:pt>
                <c:pt idx="2">
                  <c:v>0.51746083289998346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Sheet1!$E$2:$E$4</c:f>
              <c:numCache>
                <c:formatCode>0.0;;</c:formatCode>
                <c:ptCount val="3"/>
                <c:pt idx="0">
                  <c:v>0</c:v>
                </c:pt>
                <c:pt idx="1">
                  <c:v>0</c:v>
                </c:pt>
                <c:pt idx="2">
                  <c:v>6.9184990456148157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Sheet1!$G$2:$G$4</c:f>
              <c:numCache>
                <c:formatCode>0.0;;</c:formatCode>
                <c:ptCount val="3"/>
                <c:pt idx="0">
                  <c:v>8.8432833766640808</c:v>
                </c:pt>
                <c:pt idx="1">
                  <c:v>8.9101658606479006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1.1567166233359192</c:v>
                </c:pt>
                <c:pt idx="1">
                  <c:v>1.0898341393520994</c:v>
                </c:pt>
                <c:pt idx="2">
                  <c:v>3.0815009543851843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Sheet1!$G$2:$G$4</c:f>
              <c:numCache>
                <c:formatCode>0.0;;</c:formatCode>
                <c:ptCount val="3"/>
                <c:pt idx="0">
                  <c:v>8.6834749744564164</c:v>
                </c:pt>
                <c:pt idx="1">
                  <c:v>8.6233894149137793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Arrowe Park Hospital (276)</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1.3165250255435836</c:v>
                </c:pt>
                <c:pt idx="1">
                  <c:v>1.3766105850862207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Sheet1!$G$2:$G$4</c:f>
              <c:numCache>
                <c:formatCode>0.0;;</c:formatCode>
                <c:ptCount val="3"/>
                <c:pt idx="0">
                  <c:v>9.0905344401585424</c:v>
                </c:pt>
                <c:pt idx="1">
                  <c:v>9.0986293746648546</c:v>
                </c:pt>
                <c:pt idx="2">
                  <c:v>8.8187099278139147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0.9094655598414576</c:v>
                </c:pt>
                <c:pt idx="1">
                  <c:v>0.90137062533514545</c:v>
                </c:pt>
                <c:pt idx="2">
                  <c:v>1.1812900721860853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Sheet1!$G$2:$G$4</c:f>
              <c:numCache>
                <c:formatCode>0.0;;</c:formatCode>
                <c:ptCount val="3"/>
                <c:pt idx="0">
                  <c:v>8.7334460142929977</c:v>
                </c:pt>
                <c:pt idx="1">
                  <c:v>8.7415566463458294</c:v>
                </c:pt>
                <c:pt idx="2">
                  <c:v>6.6103984206010153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(292)</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1.2665539857070023</c:v>
                </c:pt>
                <c:pt idx="1">
                  <c:v>1.2584433536541706</c:v>
                </c:pt>
                <c:pt idx="2">
                  <c:v>3.3896015793989847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Sheet1!$G$2:$G$4</c:f>
              <c:numCache>
                <c:formatCode>0.0;;</c:formatCode>
                <c:ptCount val="3"/>
                <c:pt idx="0">
                  <c:v>7.2950111921026801</c:v>
                </c:pt>
                <c:pt idx="1">
                  <c:v>7.2726103166239016</c:v>
                </c:pt>
                <c:pt idx="2">
                  <c:v>7.3615233540757634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(295)</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2.7049888078973199</c:v>
                </c:pt>
                <c:pt idx="1">
                  <c:v>2.7273896833760984</c:v>
                </c:pt>
                <c:pt idx="2">
                  <c:v>2.6384766459242366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Sheet1!$G$2:$G$4</c:f>
              <c:numCache>
                <c:formatCode>0.0;;</c:formatCode>
                <c:ptCount val="3"/>
                <c:pt idx="0">
                  <c:v>8.0045331743508275</c:v>
                </c:pt>
                <c:pt idx="1">
                  <c:v>8.0109748620800314</c:v>
                </c:pt>
                <c:pt idx="2">
                  <c:v>7.8455562010990594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Arrowe Park Hospital (261)</c:v>
                </c:pt>
                <c:pt idx="2">
                  <c:v>Clatterbridge Hospital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1.9954668256491725</c:v>
                </c:pt>
                <c:pt idx="1">
                  <c:v>1.9890251379199686</c:v>
                </c:pt>
                <c:pt idx="2">
                  <c:v>2.1544437989009406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Sheet1!$G$2:$G$4</c:f>
              <c:numCache>
                <c:formatCode>0.0;;</c:formatCode>
                <c:ptCount val="3"/>
                <c:pt idx="0">
                  <c:v>7.4001989462848972</c:v>
                </c:pt>
                <c:pt idx="1">
                  <c:v>7.3736038480548638</c:v>
                </c:pt>
                <c:pt idx="2">
                  <c:v>7.0468901193939244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Arrowe Park Hospital (276)</c:v>
                </c:pt>
                <c:pt idx="2">
                  <c:v>Clatterbridge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2.5998010537151028</c:v>
                </c:pt>
                <c:pt idx="1">
                  <c:v>2.6263961519451362</c:v>
                </c:pt>
                <c:pt idx="2">
                  <c:v>2.9531098806060756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6.5931992749173851</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Sheet1!$G$2:$G$4</c:f>
              <c:numCache>
                <c:formatCode>0.0;;</c:formatCode>
                <c:ptCount val="3"/>
                <c:pt idx="0">
                  <c:v>9.0248212098145633</c:v>
                </c:pt>
                <c:pt idx="1">
                  <c:v>8.9850118948707625</c:v>
                </c:pt>
                <c:pt idx="2">
                  <c:v>9.313710390969467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Arrowe Park Hospital (283)</c:v>
                </c:pt>
                <c:pt idx="2">
                  <c:v>Clatterbridge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0.97517879018543674</c:v>
                </c:pt>
                <c:pt idx="1">
                  <c:v>1.0149881051292375</c:v>
                </c:pt>
                <c:pt idx="2">
                  <c:v>0.68628960903053304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Sheet1!$G$2:$G$4</c:f>
              <c:numCache>
                <c:formatCode>0.0;;</c:formatCode>
                <c:ptCount val="3"/>
                <c:pt idx="0">
                  <c:v>7.879086331873105</c:v>
                </c:pt>
                <c:pt idx="1">
                  <c:v>7.9268339341291014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Arrowe Park Hospital (249)</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2.120913668126895</c:v>
                </c:pt>
                <c:pt idx="1">
                  <c:v>2.0731660658708986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Sheet1!$G$2:$G$4</c:f>
              <c:numCache>
                <c:formatCode>0.0;;</c:formatCode>
                <c:ptCount val="3"/>
                <c:pt idx="0">
                  <c:v>9.4395565317085826</c:v>
                </c:pt>
                <c:pt idx="1">
                  <c:v>9.4420148161205404</c:v>
                </c:pt>
                <c:pt idx="2">
                  <c:v>9.3494619325118631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Arrowe Park Hospital (293)</c:v>
                </c:pt>
                <c:pt idx="2">
                  <c:v>Clatterbridge Hospital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0.56044346829141745</c:v>
                </c:pt>
                <c:pt idx="1">
                  <c:v>0.55798518387945961</c:v>
                </c:pt>
                <c:pt idx="2">
                  <c:v>0.65053806748813692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Sheet1!$G$2:$G$4</c:f>
              <c:numCache>
                <c:formatCode>0.0;;</c:formatCode>
                <c:ptCount val="3"/>
                <c:pt idx="0">
                  <c:v>8.8287475864324243</c:v>
                </c:pt>
                <c:pt idx="1">
                  <c:v>8.8452905468039624</c:v>
                </c:pt>
                <c:pt idx="2">
                  <c:v>8.6442929897800465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Arrowe Park Hospital (233)</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1.1712524135675757</c:v>
                </c:pt>
                <c:pt idx="1">
                  <c:v>1.1547094531960376</c:v>
                </c:pt>
                <c:pt idx="2">
                  <c:v>1.3557070102199535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Sheet1!$G$2:$G$4</c:f>
              <c:numCache>
                <c:formatCode>0.0;;</c:formatCode>
                <c:ptCount val="3"/>
                <c:pt idx="0">
                  <c:v>8.2325561187388772</c:v>
                </c:pt>
                <c:pt idx="1">
                  <c:v>8.2032745187541121</c:v>
                </c:pt>
                <c:pt idx="2">
                  <c:v>8.4483079093531721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1.7674438812611228</c:v>
                </c:pt>
                <c:pt idx="1">
                  <c:v>1.7967254812458879</c:v>
                </c:pt>
                <c:pt idx="2">
                  <c:v>1.5516920906468279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Sheet1!$D$2:$D$4</c:f>
              <c:numCache>
                <c:formatCode>0.0;;</c:formatCode>
                <c:ptCount val="3"/>
                <c:pt idx="0">
                  <c:v>8.5403166946843765</c:v>
                </c:pt>
                <c:pt idx="1">
                  <c:v>8.4902479024335911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Arrowe Park Hospital (65)</c:v>
                </c:pt>
                <c:pt idx="2">
                  <c:v>Clatterbridge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Sheet1!$D$2:$D$4</c:f>
              <c:numCache>
                <c:formatCode>0.0;;</c:formatCode>
                <c:ptCount val="3"/>
                <c:pt idx="0">
                  <c:v>8.0932716668181577</c:v>
                </c:pt>
                <c:pt idx="1">
                  <c:v>7.9255078162886399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Arrowe Park Hospital (50)</c:v>
                </c:pt>
                <c:pt idx="2">
                  <c:v>Clatterbridge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0.21030526082442114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0.68608259437229391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0.19127469779667017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1.9968806028520287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0.19127469779667017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0.68608259437229346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0.49749608699027092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5.2673253140194412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Arrowe Park Hospital (-)</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Sheet1!$G$2:$G$4</c:f>
              <c:numCache>
                <c:formatCode>0.0;;</c:formatCode>
                <c:ptCount val="3"/>
                <c:pt idx="0">
                  <c:v>6.9376862856912664</c:v>
                </c:pt>
                <c:pt idx="1">
                  <c:v>7.02954492194264</c:v>
                </c:pt>
                <c:pt idx="2">
                  <c:v>6.6081805124214741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Arrowe Park Hospital (277)</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3.0623137143087336</c:v>
                </c:pt>
                <c:pt idx="1">
                  <c:v>2.97045507805736</c:v>
                </c:pt>
                <c:pt idx="2">
                  <c:v>3.3918194875785259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Sheet1!$G$2:$G$4</c:f>
              <c:numCache>
                <c:formatCode>0.0;;</c:formatCode>
                <c:ptCount val="3"/>
                <c:pt idx="0">
                  <c:v>5.6749467642755658</c:v>
                </c:pt>
                <c:pt idx="1">
                  <c:v>5.617505509911795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Arrowe Park Hospital (206)</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4.3250532357244342</c:v>
                </c:pt>
                <c:pt idx="1">
                  <c:v>4.382494490088205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Sheet1!$I$2:$I$4</c:f>
              <c:numCache>
                <c:formatCode>0.0;;</c:formatCode>
                <c:ptCount val="3"/>
                <c:pt idx="0">
                  <c:v>9.1456102224079565</c:v>
                </c:pt>
                <c:pt idx="1">
                  <c:v>9.1865392425741224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Arrowe Park Hospital (97)</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0.85438977759204349</c:v>
                </c:pt>
                <c:pt idx="1">
                  <c:v>0.81346075742587765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Sheet1!$G$2:$G$4</c:f>
              <c:numCache>
                <c:formatCode>0.0;;</c:formatCode>
                <c:ptCount val="3"/>
                <c:pt idx="0">
                  <c:v>0</c:v>
                </c:pt>
                <c:pt idx="1">
                  <c:v>7.4827729350992076</c:v>
                </c:pt>
                <c:pt idx="2">
                  <c:v>6.7414327957987039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Sheet1!$H$2:$H$4</c:f>
              <c:numCache>
                <c:formatCode>0.0;;</c:formatCode>
                <c:ptCount val="3"/>
                <c:pt idx="0">
                  <c:v>7.4391216783523761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2.5608783216476239</c:v>
                </c:pt>
                <c:pt idx="1">
                  <c:v>2.5172270649007924</c:v>
                </c:pt>
                <c:pt idx="2">
                  <c:v>3.2585672042012961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Sheet1!$F$2:$F$4</c:f>
              <c:numCache>
                <c:formatCode>0.0;;</c:formatCode>
                <c:ptCount val="3"/>
                <c:pt idx="0">
                  <c:v>0</c:v>
                </c:pt>
                <c:pt idx="1">
                  <c:v>7.5582430344397169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Sheet1!$G$2:$G$4</c:f>
              <c:numCache>
                <c:formatCode>0.0;;</c:formatCode>
                <c:ptCount val="3"/>
                <c:pt idx="0">
                  <c:v>7.6462876145241738</c:v>
                </c:pt>
                <c:pt idx="1">
                  <c:v>0</c:v>
                </c:pt>
                <c:pt idx="2">
                  <c:v>7.7536055843271061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Arrowe Park Hospital (272)</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2.3537123854758262</c:v>
                </c:pt>
                <c:pt idx="1">
                  <c:v>2.4417569655602831</c:v>
                </c:pt>
                <c:pt idx="2">
                  <c:v>2.2463944156728939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Sheet1!$I$2:$I$4</c:f>
              <c:numCache>
                <c:formatCode>0.0;;</c:formatCode>
                <c:ptCount val="3"/>
                <c:pt idx="0">
                  <c:v>9.2911734452953727</c:v>
                </c:pt>
                <c:pt idx="1">
                  <c:v>9.3223630977852388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(221)</c:v>
                </c:pt>
                <c:pt idx="1">
                  <c:v>Arrowe Park Hospital (192)</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0.7088265547046273</c:v>
                </c:pt>
                <c:pt idx="1">
                  <c:v>0.67763690221476125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Sheet1!$G$2:$G$4</c:f>
              <c:numCache>
                <c:formatCode>0.0;;</c:formatCode>
                <c:ptCount val="3"/>
                <c:pt idx="0">
                  <c:v>4.8168803724906732</c:v>
                </c:pt>
                <c:pt idx="1">
                  <c:v>4.8324371655260823</c:v>
                </c:pt>
                <c:pt idx="2">
                  <c:v>3.8953819275165489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Arrowe Park Hospital (233)</c:v>
                </c:pt>
                <c:pt idx="2">
                  <c:v>Clatterbridge Hospital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5.1831196275093268</c:v>
                </c:pt>
                <c:pt idx="1">
                  <c:v>5.1675628344739177</c:v>
                </c:pt>
                <c:pt idx="2">
                  <c:v>6.1046180724834507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Sheet1!$G$2:$G$4</c:f>
              <c:numCache>
                <c:formatCode>0.0;;</c:formatCode>
                <c:ptCount val="3"/>
                <c:pt idx="0">
                  <c:v>6.8176459087051873</c:v>
                </c:pt>
                <c:pt idx="1">
                  <c:v>6.7380582558228266</c:v>
                </c:pt>
                <c:pt idx="2">
                  <c:v>7.6982158686114666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(288)</c:v>
                </c:pt>
                <c:pt idx="1">
                  <c:v>Arrowe Park Hospital (256)</c:v>
                </c:pt>
                <c:pt idx="2">
                  <c:v>Clatterbridge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3.1823540912948127</c:v>
                </c:pt>
                <c:pt idx="1">
                  <c:v>3.2619417441771734</c:v>
                </c:pt>
                <c:pt idx="2">
                  <c:v>2.3017841313885334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Sheet1!$G$2:$G$4</c:f>
              <c:numCache>
                <c:formatCode>0.0;;</c:formatCode>
                <c:ptCount val="3"/>
                <c:pt idx="0">
                  <c:v>7.6935772478326481</c:v>
                </c:pt>
                <c:pt idx="1">
                  <c:v>7.6959289977298662</c:v>
                </c:pt>
                <c:pt idx="2">
                  <c:v>7.8919741483081207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Arrowe Park Hospital (269)</c:v>
                </c:pt>
                <c:pt idx="2">
                  <c:v>Clatterbridge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2.3064227521673519</c:v>
                </c:pt>
                <c:pt idx="1">
                  <c:v>2.3040710022701338</c:v>
                </c:pt>
                <c:pt idx="2">
                  <c:v>2.1080258516918793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0.11418064220972468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0.60643418921589198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0.16906931793243452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1.7650595996527958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0.16906931793243452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0.60643418921589198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1.093793846034961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6.1895671249797353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Sheet1!$G$2:$G$4</c:f>
              <c:numCache>
                <c:formatCode>0.0;;</c:formatCode>
                <c:ptCount val="3"/>
                <c:pt idx="0">
                  <c:v>8.1667201904480038</c:v>
                </c:pt>
                <c:pt idx="1">
                  <c:v>7.8657440425052778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Arrowe Park Hospital (126)</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1.8332798095519962</c:v>
                </c:pt>
                <c:pt idx="1">
                  <c:v>2.1342559574947222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Sheet1!$G$2:$G$4</c:f>
              <c:numCache>
                <c:formatCode>0.0;;</c:formatCode>
                <c:ptCount val="3"/>
                <c:pt idx="0">
                  <c:v>6.4136471395375292</c:v>
                </c:pt>
                <c:pt idx="1">
                  <c:v>6.2898401369400458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(163)</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3.5863528604624708</c:v>
                </c:pt>
                <c:pt idx="1">
                  <c:v>3.7101598630599542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9.1957275872696354</c:v>
                </c:pt>
                <c:pt idx="1">
                  <c:v>9.1613235200264391</c:v>
                </c:pt>
                <c:pt idx="2">
                  <c:v>9.3626498230841761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0.80427241273036465</c:v>
                </c:pt>
                <c:pt idx="1">
                  <c:v>0.83867647997356087</c:v>
                </c:pt>
                <c:pt idx="2">
                  <c:v>0.63735017691582385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Sheet1!$G$2:$G$4</c:f>
              <c:numCache>
                <c:formatCode>0.0;;</c:formatCode>
                <c:ptCount val="3"/>
                <c:pt idx="0">
                  <c:v>9.1961810065064515</c:v>
                </c:pt>
                <c:pt idx="1">
                  <c:v>9.2150633850682144</c:v>
                </c:pt>
                <c:pt idx="2">
                  <c:v>8.793080099295997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Arrowe Park Hospital (294)</c:v>
                </c:pt>
                <c:pt idx="2">
                  <c:v>Clatterbridge Hospital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0.80381899349354846</c:v>
                </c:pt>
                <c:pt idx="1">
                  <c:v>0.78493661493178557</c:v>
                </c:pt>
                <c:pt idx="2">
                  <c:v>1.206919900704003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Sheet1!$G$2:$G$4</c:f>
              <c:numCache>
                <c:formatCode>0.0;;</c:formatCode>
                <c:ptCount val="3"/>
                <c:pt idx="0">
                  <c:v>8.3171719630886063</c:v>
                </c:pt>
                <c:pt idx="1">
                  <c:v>8.3157491957057079</c:v>
                </c:pt>
                <c:pt idx="2">
                  <c:v>8.3237263406215636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(293)</c:v>
                </c:pt>
                <c:pt idx="2">
                  <c:v>Clatterbridge Hospital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1.6828280369113937</c:v>
                </c:pt>
                <c:pt idx="1">
                  <c:v>1.6842508042942921</c:v>
                </c:pt>
                <c:pt idx="2">
                  <c:v>1.6762736593784364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7.1884572519588739</c:v>
                </c:pt>
                <c:pt idx="1">
                  <c:v>6.4198162372577103</c:v>
                </c:pt>
                <c:pt idx="2">
                  <c:v>5.9985298345300304</c:v>
                </c:pt>
                <c:pt idx="3">
                  <c:v>6.4763151608258154</c:v>
                </c:pt>
                <c:pt idx="4">
                  <c:v>6.1895671249797353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6.3202114521938926</c:v>
                </c:pt>
                <c:pt idx="1">
                  <c:v>6.8141531527985988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8.4148372679592924</c:v>
                </c:pt>
                <c:pt idx="1">
                  <c:v>8.4129375017067947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8.3614995018857012</c:v>
                </c:pt>
                <c:pt idx="1">
                  <c:v>7.7985478219054274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8.6887794625142281</c:v>
                </c:pt>
                <c:pt idx="1">
                  <c:v>9.4276944853199112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5.1600998196489556E-2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0.48280564691579464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0.13460260465117191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1.4052320218903782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0.13460260465117102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0.48280564691579464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0.26505737313505584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7.9042960759239049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3.7056033174340448</c:v>
                </c:pt>
                <c:pt idx="1">
                  <c:v>4.1854156082273253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7.4300509171954463</c:v>
                </c:pt>
                <c:pt idx="1">
                  <c:v>7.2875552850217842</c:v>
                </c:pt>
                <c:pt idx="2">
                  <c:v>7.0619124944585421</c:v>
                </c:pt>
                <c:pt idx="3">
                  <c:v>6.4836905725007332</c:v>
                </c:pt>
                <c:pt idx="4">
                  <c:v>6.442393966372201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9.3229327824381247</c:v>
                </c:pt>
                <c:pt idx="1">
                  <c:v>9.284606694954979</c:v>
                </c:pt>
                <c:pt idx="2">
                  <c:v>9.1542919277417916</c:v>
                </c:pt>
                <c:pt idx="3">
                  <c:v>9.039674843015483</c:v>
                </c:pt>
                <c:pt idx="4">
                  <c:v>9.0371744388898776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8.7344900372394054</c:v>
                </c:pt>
                <c:pt idx="1">
                  <c:v>8.430636278465137</c:v>
                </c:pt>
                <c:pt idx="2">
                  <c:v>8.1012585507328279</c:v>
                </c:pt>
                <c:pt idx="3">
                  <c:v>7.6845402991993899</c:v>
                </c:pt>
                <c:pt idx="4">
                  <c:v>8.1699261464651549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7.7009724780147781</c:v>
                </c:pt>
                <c:pt idx="1">
                  <c:v>8.092091187118891</c:v>
                </c:pt>
                <c:pt idx="2">
                  <c:v>7.8069100491425001</c:v>
                </c:pt>
                <c:pt idx="3">
                  <c:v>7.3961359914828346</c:v>
                </c:pt>
                <c:pt idx="4">
                  <c:v>7.574219213816086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9.4164181759036296</c:v>
                </c:pt>
                <c:pt idx="1">
                  <c:v>9.306621682048565</c:v>
                </c:pt>
                <c:pt idx="2">
                  <c:v>9.5748508519567181</c:v>
                </c:pt>
                <c:pt idx="3">
                  <c:v>9.5026711477381696</c:v>
                </c:pt>
                <c:pt idx="4">
                  <c:v>9.4154985711139059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8.8563427284508212</c:v>
                </c:pt>
                <c:pt idx="1">
                  <c:v>8.866834049188153</c:v>
                </c:pt>
                <c:pt idx="2">
                  <c:v>8.8758065272109636</c:v>
                </c:pt>
                <c:pt idx="3">
                  <c:v>8.7630442116126659</c:v>
                </c:pt>
                <c:pt idx="4">
                  <c:v>8.6702156929387044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9.1961117034615025</c:v>
                </c:pt>
                <c:pt idx="1">
                  <c:v>9.1287362408526604</c:v>
                </c:pt>
                <c:pt idx="2">
                  <c:v>9.1139138631462302</c:v>
                </c:pt>
                <c:pt idx="3">
                  <c:v>8.9809277563507894</c:v>
                </c:pt>
                <c:pt idx="4">
                  <c:v>9.0183105750394912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8.8914436295154005</c:v>
                </c:pt>
                <c:pt idx="1">
                  <c:v>8.8010494525731406</c:v>
                </c:pt>
                <c:pt idx="2">
                  <c:v>8.8496522240534841</c:v>
                </c:pt>
                <c:pt idx="3">
                  <c:v>8.7669645478823686</c:v>
                </c:pt>
                <c:pt idx="4">
                  <c:v>8.8432833766640808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9.1242459226718111</c:v>
                </c:pt>
                <c:pt idx="1">
                  <c:v>9.1103828961280584</c:v>
                </c:pt>
                <c:pt idx="2">
                  <c:v>9.0032499594877393</c:v>
                </c:pt>
                <c:pt idx="3">
                  <c:v>8.6366979768516057</c:v>
                </c:pt>
                <c:pt idx="4">
                  <c:v>8.6834749744564164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6.2202063465851332E-2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0.67173268872903069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0.18727405139077025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1.9551144241632876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0.18727405139077025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0.67173268872903158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0.24913872616428989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7.0116085847464582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9.3508019989007511</c:v>
                </c:pt>
                <c:pt idx="1">
                  <c:v>9.1350331157076674</c:v>
                </c:pt>
                <c:pt idx="2">
                  <c:v>9.0933479194670106</c:v>
                </c:pt>
                <c:pt idx="3">
                  <c:v>8.9461052969686801</c:v>
                </c:pt>
                <c:pt idx="4">
                  <c:v>9.0905344401585424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8.9893744103574225</c:v>
                </c:pt>
                <c:pt idx="1">
                  <c:v>8.8985388038068969</c:v>
                </c:pt>
                <c:pt idx="2">
                  <c:v>8.8764626586536153</c:v>
                </c:pt>
                <c:pt idx="3">
                  <c:v>8.8026146955621467</c:v>
                </c:pt>
                <c:pt idx="4">
                  <c:v>8.7334460142929977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7.7070870738574477</c:v>
                </c:pt>
                <c:pt idx="1">
                  <c:v>7.6813532109508786</c:v>
                </c:pt>
                <c:pt idx="2">
                  <c:v>6.8170444655320006</c:v>
                </c:pt>
                <c:pt idx="3">
                  <c:v>6.9395017464474318</c:v>
                </c:pt>
                <c:pt idx="4">
                  <c:v>7.2950111921026801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8.214294808724679</c:v>
                </c:pt>
                <c:pt idx="1">
                  <c:v>8.3309490918126059</c:v>
                </c:pt>
                <c:pt idx="2">
                  <c:v>7.751552147629635</c:v>
                </c:pt>
                <c:pt idx="3">
                  <c:v>7.4080929105968041</c:v>
                </c:pt>
                <c:pt idx="4">
                  <c:v>8.0045331743508275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7.5141929630185764</c:v>
                </c:pt>
                <c:pt idx="1">
                  <c:v>7.3242149257321287</c:v>
                </c:pt>
                <c:pt idx="2">
                  <c:v>7.3125267199068302</c:v>
                </c:pt>
                <c:pt idx="3">
                  <c:v>7.0811953614800647</c:v>
                </c:pt>
                <c:pt idx="4">
                  <c:v>7.4001989462848972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8.9332826001961099</c:v>
                </c:pt>
                <c:pt idx="1">
                  <c:v>8.9585298397315292</c:v>
                </c:pt>
                <c:pt idx="2">
                  <c:v>8.8978479664900423</c:v>
                </c:pt>
                <c:pt idx="3">
                  <c:v>8.8574494803757791</c:v>
                </c:pt>
                <c:pt idx="4">
                  <c:v>9.0248212098145633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8.008662274528648</c:v>
                </c:pt>
                <c:pt idx="1">
                  <c:v>8.1022928263480445</c:v>
                </c:pt>
                <c:pt idx="2">
                  <c:v>7.7627538082106247</c:v>
                </c:pt>
                <c:pt idx="3">
                  <c:v>7.8178714919789849</c:v>
                </c:pt>
                <c:pt idx="4">
                  <c:v>7.879086331873105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9.4248575246307205</c:v>
                </c:pt>
                <c:pt idx="1">
                  <c:v>9.4077290795222481</c:v>
                </c:pt>
                <c:pt idx="2">
                  <c:v>9.4704895119976342</c:v>
                </c:pt>
                <c:pt idx="3">
                  <c:v>9.2842462421754934</c:v>
                </c:pt>
                <c:pt idx="4">
                  <c:v>9.4395565317085826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8.993006568675737</c:v>
                </c:pt>
                <c:pt idx="1">
                  <c:v>9.1196466162444416</c:v>
                </c:pt>
                <c:pt idx="2">
                  <c:v>8.9127059334419219</c:v>
                </c:pt>
                <c:pt idx="3">
                  <c:v>8.9121985138107949</c:v>
                </c:pt>
                <c:pt idx="4">
                  <c:v>8.8287475864324243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8.4595099069651898</c:v>
                </c:pt>
                <c:pt idx="1">
                  <c:v>8.5149711999812645</c:v>
                </c:pt>
                <c:pt idx="2">
                  <c:v>8.0996175995454252</c:v>
                </c:pt>
                <c:pt idx="3">
                  <c:v>7.9286309318204067</c:v>
                </c:pt>
                <c:pt idx="4">
                  <c:v>8.2325561187388772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7.5046082568581456</c:v>
                </c:pt>
                <c:pt idx="1">
                  <c:v>7.4688095306937976</c:v>
                </c:pt>
                <c:pt idx="2">
                  <c:v>7.2113358935371563</c:v>
                </c:pt>
                <c:pt idx="3">
                  <c:v>6.4628342095271556</c:v>
                </c:pt>
                <c:pt idx="4">
                  <c:v>6.9376862856912664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6.1677757103647828</c:v>
                </c:pt>
                <c:pt idx="1">
                  <c:v>5.5816179767967888</c:v>
                </c:pt>
                <c:pt idx="2">
                  <c:v>5.6749467642755658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8.9657486328430398</c:v>
                </c:pt>
                <c:pt idx="1">
                  <c:v>8.8199895177869738</c:v>
                </c:pt>
                <c:pt idx="2">
                  <c:v>8.4941204461850983</c:v>
                </c:pt>
                <c:pt idx="3">
                  <c:v>8.2082457501282438</c:v>
                </c:pt>
                <c:pt idx="4">
                  <c:v>9.1456102224079565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7.5417467782159173</c:v>
                </c:pt>
                <c:pt idx="1">
                  <c:v>7.3257405624821716</c:v>
                </c:pt>
                <c:pt idx="2">
                  <c:v>7.0416167642578404</c:v>
                </c:pt>
                <c:pt idx="3">
                  <c:v>6.8553976337650431</c:v>
                </c:pt>
                <c:pt idx="4">
                  <c:v>7.4391216783523761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7.7388365324235586</c:v>
                </c:pt>
                <c:pt idx="1">
                  <c:v>7.8200084183214731</c:v>
                </c:pt>
                <c:pt idx="2">
                  <c:v>8.0555403510468597</c:v>
                </c:pt>
                <c:pt idx="3">
                  <c:v>7.9955001497334219</c:v>
                </c:pt>
                <c:pt idx="4">
                  <c:v>7.6462876145241738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9.1076763439705122</c:v>
                </c:pt>
                <c:pt idx="1">
                  <c:v>9.3165358259910604</c:v>
                </c:pt>
                <c:pt idx="2">
                  <c:v>8.8891780126241731</c:v>
                </c:pt>
                <c:pt idx="3">
                  <c:v>9.2911734452953727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4.693777666122374</c:v>
                </c:pt>
                <c:pt idx="1">
                  <c:v>4.6020693206984937</c:v>
                </c:pt>
                <c:pt idx="2">
                  <c:v>4.4386145736556459</c:v>
                </c:pt>
                <c:pt idx="3">
                  <c:v>4.1061871603840112</c:v>
                </c:pt>
                <c:pt idx="4">
                  <c:v>4.8168803724906732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6.9033090772188928</c:v>
                </c:pt>
                <c:pt idx="1">
                  <c:v>6.6156683301872521</c:v>
                </c:pt>
                <c:pt idx="2">
                  <c:v>6.7717086940135296</c:v>
                </c:pt>
                <c:pt idx="3">
                  <c:v>6.4277816838110136</c:v>
                </c:pt>
                <c:pt idx="4">
                  <c:v>6.8176459087051873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7.8848206742053843</c:v>
                </c:pt>
                <c:pt idx="1">
                  <c:v>7.7339687396531103</c:v>
                </c:pt>
                <c:pt idx="2">
                  <c:v>7.6271777172477639</c:v>
                </c:pt>
                <c:pt idx="3">
                  <c:v>7.2105991100549653</c:v>
                </c:pt>
                <c:pt idx="4">
                  <c:v>7.6935772478326481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8.3214008690421668</c:v>
                </c:pt>
                <c:pt idx="1">
                  <c:v>8.0768376751921984</c:v>
                </c:pt>
                <c:pt idx="2">
                  <c:v>8.1608227446053938</c:v>
                </c:pt>
                <c:pt idx="3">
                  <c:v>7.4881482834964634</c:v>
                </c:pt>
                <c:pt idx="4">
                  <c:v>8.1667201904480038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9.0693811366471291</c:v>
                </c:pt>
                <c:pt idx="1">
                  <c:v>9.1957275872696354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9.3345004569812975</c:v>
                </c:pt>
                <c:pt idx="1">
                  <c:v>9.1663488122510586</c:v>
                </c:pt>
                <c:pt idx="2">
                  <c:v>9.081583049101992</c:v>
                </c:pt>
                <c:pt idx="3">
                  <c:v>9.0713037172920732</c:v>
                </c:pt>
                <c:pt idx="4">
                  <c:v>9.1961810065064515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8.4842382922895894</c:v>
                </c:pt>
                <c:pt idx="1">
                  <c:v>8.3980164396727091</c:v>
                </c:pt>
                <c:pt idx="2">
                  <c:v>8.1262168084889002</c:v>
                </c:pt>
                <c:pt idx="3">
                  <c:v>8.0769941276112593</c:v>
                </c:pt>
                <c:pt idx="4">
                  <c:v>8.3171719630886063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7.4454738536028771</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0.83544303797468356</c:v>
                </c:pt>
                <c:pt idx="1">
                  <c:v>0.16455696202531639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0.24298543925830707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0.12463715672014519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1.3011941648113687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0.12463715672014519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0.44706061399006192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1.1398718623543225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4.1854156082273253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0.31682248962070325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0.20956177520775832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5.8424256133871921E-2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0.60994091300986142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5.8424256133871921E-2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5.3293286832973408E-2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9.4276944853199112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8.9127077822547918E-2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0.34774953222162885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9.694996962498692E-2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1.0121438748632983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9.694996962498692E-2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0.32499837442138002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7.7985478219054274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4.7795154150079178E-2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0.29602922615116523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8.253073498075203E-2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0.86160911882540336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8.253073498075203E-2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0.29602922615116611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0.3047142034276078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8.4129375017067947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4.5269570084724542E-2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0.16124752547841492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1.6834012004453482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0.16124752547841581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0.57837822718164755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1.2954283001206264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6.8141531527985988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1.0016480017290164E-2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0.26258462677664518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7.3206630724550692E-2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0.7642667983687268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7.3206630724550692E-2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0.26258462677664518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0.23972981663991888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9.0371744388898776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0.29154658775233688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0.18342807743350065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1.9149630038091399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0.18342807743350065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0.65793757719108292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0.64142233548908401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6.442393966372201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7.8290913362023007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5.4216867469879519E-2</c:v>
                </c:pt>
                <c:pt idx="1">
                  <c:v>4.8192771084337352E-2</c:v>
                </c:pt>
                <c:pt idx="2">
                  <c:v>0.1987951807228916</c:v>
                </c:pt>
                <c:pt idx="3">
                  <c:v>0.6987951807228916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0.18737979637368696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5.5781028629846574E-2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0.58234599432739031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5.5781028629846574E-2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0.12418039305510575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9.4154985711139059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0.55676458248377347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0.18491751386241084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1.9305125079951768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0.18491751386241084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0.6632800318966483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0.34167048014029433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6.2533810023332492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0.45467381712744359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0.14013898820934045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1.4630310777226718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0.14013898820934045</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0.50266408317935962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1.2462842492283244E-2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7.7324317472831048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0.33797464664065391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0.38620533893985343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0.1076711610221901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1.1240715860930317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0.10767116102219099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0.38620533893985254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0.39299154422385918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7.574219213816086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0.26089946690471244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0.11447643381784456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1.1951176648441484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0.11447643381784545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0.41061514990197345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0.3982886655850546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8.1699261464651549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8.8439365482140939</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0.18839725072355407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7.6041719561256826E-2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0.79386472203869118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7.6041719561256826E-2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0.27275379774786934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0.13337669092148019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8.8432833766640808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0.19691165445376235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6.4833034257038236E-2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0.676847643850639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6.4833034257038236E-2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0.23254940071258368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0.11628297067842475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9.0183105750394912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0.96084337349397586</c:v>
                </c:pt>
                <c:pt idx="1">
                  <c:v>3.0120481927710849E-3</c:v>
                </c:pt>
                <c:pt idx="2">
                  <c:v>6.024096385542169E-3</c:v>
                </c:pt>
                <c:pt idx="3">
                  <c:v>9.0361445783132526E-3</c:v>
                </c:pt>
                <c:pt idx="4">
                  <c:v>0</c:v>
                </c:pt>
                <c:pt idx="5">
                  <c:v>2.1084337349397589E-2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0.23453449112642932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7.5419644488986748E-2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0.78737034688271379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7.5419644488986748E-2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0.27052247868478752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0.35901624532925069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8.6702156929387044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8.4506166552526594</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0.21496599071932998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0.38425369420147515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0.10712705706065329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1.1183912182281528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0.10712705706065329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0.38425369420147426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0.74648868819267911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7.2950111921026801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7.151188957071497E-2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0.291739691576268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8.133484481208697E-2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0.84912419578823872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8.133484481208697E-2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0.291739691576268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8.5398006293536E-2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8.7334460142929977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8.5460494732458869E-2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0.20776928698130348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5.7924523817922235E-2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0.60472377880530814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5.7924523817922235E-2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0.20776928698130348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0.3456978554081207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9.0905344401585424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3.9533376668477338E-2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0.25553212094450384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7.1240444826793592E-2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0.74374009762857796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7.1240444826793592E-2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0.25553212094450473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0.3818303682275701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8.6834749744564164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0.21230769230769231</c:v>
                </c:pt>
                <c:pt idx="1">
                  <c:v>3.0769230769230769E-3</c:v>
                </c:pt>
                <c:pt idx="2">
                  <c:v>0.74769230769230755</c:v>
                </c:pt>
                <c:pt idx="3">
                  <c:v>3.0769230769230769E-3</c:v>
                </c:pt>
                <c:pt idx="4">
                  <c:v>3.0769230769230769E-3</c:v>
                </c:pt>
                <c:pt idx="5">
                  <c:v>6.1538461538461538E-3</c:v>
                </c:pt>
                <c:pt idx="6">
                  <c:v>0</c:v>
                </c:pt>
                <c:pt idx="7">
                  <c:v>1.2307692307692309E-2</c:v>
                </c:pt>
                <c:pt idx="8">
                  <c:v>1.2307692307692309E-2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8.4013571284576116</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0.19659355229982722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0.33706291596414051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9.397062091116215E-2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0.98103989862232321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9.3970620911161262E-2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0.3370629159641414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0.61114606410131778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7.879086331873105</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0.18588372549933574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6.3579220041221518E-2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0.66375800201101498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6.3579220041221518E-2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0.22805209856046282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0.27709612636368064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9.0248212098145633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0.11295656503457341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0.28254825767910408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7.8772341761552234E-2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0.82237202890309113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7.8772341761552234E-2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0.28254825767910319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0.53428655333625308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7.4001989462848972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0.10503519031684583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0.29498571441222943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8.2239811709778898E-2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0.85857192131096038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8.2239811709779786E-2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0.29498571441222943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0.5386976410666815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8.0045331743508275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0.2542002862719972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0.26008696772227857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7.2510302054006104E-2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0.7569972262222926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7.2510302054006104E-2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0.26008696772227857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0.60206172471790254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8.2325561187388772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0.25683833334366213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0.20845489294982933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5.8115665635993352E-2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0.60671927216278121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5.8115665635993352E-2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0.20845489294982933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0.28726520222232743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8.8287475864324243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0.14586699455155738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4.3100395300658789E-2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0.44996198839970702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4.3100395300658789E-2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0.1545966683883222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1.9487200112415337E-2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9.4395565317085826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39</c:v>
                </c:pt>
                <c:pt idx="4">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8.5403166946843765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8.0932716668181577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32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7.2766633517782502</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0.27154157138704882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9.2629106204322298E-2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0.96703467614706717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9.2629106204322298E-2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0.33225104120464621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0.7275147611446986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7.4391216783523761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1.1711783280082493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0.46010549961388758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0.12827397330164203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1.3391620119515144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0.12827397330164025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0.46010549961388847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0.17297246662706911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9.1456102224079565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0.32754824684210249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0.1114979919445469</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1.164023155889117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0.1114979919445469</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0.39993178638783622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0.92182086450619938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5.6749467642755658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0.25211882735536406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9.3989580472420009E-2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0.98123783374154527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9.3989580472420009E-2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0.33713092195304117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0.46735651761004249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6.9376862856912664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0.22682709621566755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0.32448412456460751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9.0463747914633075E-2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0.94442864400212834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9.0463747914633075E-2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0.32448412456460751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1.2864050650014676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6.8176459087051873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0.28941045962261791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0.11688462453388704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1.2202588329350021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0.11688462453388659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0.41925308138605288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0.37524427413690198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4.8168803724906732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8.2843623998668292E-2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0.13515438197738483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3.7680031210051368E-2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0.39337415928474329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3.7680031210051368E-2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0.13515438197738483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0.22313770087726326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9.2911734452953727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0.34683886496841065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0.11410694867410776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1.1912602925671649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0.11410694867410776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0.40928984483592679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0.51843446376149771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7.6462876145241738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7.7985478219054274</c:v>
                </c:pt>
                <c:pt idx="1">
                  <c:v>6.1895671249797353</c:v>
                </c:pt>
                <c:pt idx="2">
                  <c:v>7.574219213816086</c:v>
                </c:pt>
                <c:pt idx="3" formatCode="General">
                  <c:v>5.2673253140194412</c:v>
                </c:pt>
                <c:pt idx="4">
                  <c:v>7.6462876145241738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8.3573565174024438</c:v>
                </c:pt>
                <c:pt idx="1">
                  <c:v>6.6213835006130024</c:v>
                </c:pt>
                <c:pt idx="2">
                  <c:v>7.962676384641771</c:v>
                </c:pt>
                <c:pt idx="3" formatCode="General">
                  <c:v>5.6373932418186374</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0.30786195295930252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0.42024353643433621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0.11716075599618403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1.223141606073594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0.11716075599618314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0.42024353643433621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0.29480552901066659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6.4136471395375292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0.37886998798476235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0.11797474772829464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1.2316395638247037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0.11797474772829375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0.42316324074335832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0.15283420230970357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8.1667201904480038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0.59278607217457768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0.51915891906068978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0.14473762512898602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1.5110401922066075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0.14473762512898602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0.51915891906068978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0.61113799363195831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7.6935772478326481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9.1957275872696354</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0.3162107560244003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0.21568343077957763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6.0130927938576662E-2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0.62775832357963424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6.0130927938576662E-2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0.21568343077957763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0.19004093389431986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9.1957275872696354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9.1961810065064515</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9.1456102224079565</c:v>
                </c:pt>
                <c:pt idx="1">
                  <c:v>7.4391216783523761</c:v>
                </c:pt>
                <c:pt idx="2">
                  <c:v>4.1854156082273253</c:v>
                </c:pt>
                <c:pt idx="3">
                  <c:v>9.4276944853199112</c:v>
                </c:pt>
                <c:pt idx="4">
                  <c:v>9.2911734452953727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6.9118557805074374</c:v>
                </c:pt>
                <c:pt idx="2">
                  <c:v>3.79949150847817</c:v>
                </c:pt>
                <c:pt idx="3">
                  <c:v>9.0860703319617109</c:v>
                </c:pt>
                <c:pt idx="4">
                  <c:v>8.9641215045005698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0.15538865493763332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0.18922745700708532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5.2755200249581691E-2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0.55075677698860659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5.2755200249581691E-2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0.18922745700708532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0.20633968761956289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9.1961810065064515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8.3171719630886063</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4.4205853714328391E-2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0.27781865496560076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7.7453763886023985E-2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0.80860626367997668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7.7453763886024873E-2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0.27781865496559988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0.49753111441337872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8.3171719630886063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Sheet1!$G$2:$G$4</c:f>
              <c:numCache>
                <c:formatCode>0.0;;</c:formatCode>
                <c:ptCount val="3"/>
                <c:pt idx="0">
                  <c:v>7.0116085847464582</c:v>
                </c:pt>
                <c:pt idx="1">
                  <c:v>7.0292184144036174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Arrowe Park Hospital (65)</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2.9883914152535418</c:v>
                </c:pt>
                <c:pt idx="1">
                  <c:v>2.9707815855963826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Sheet1!$G$2:$G$4</c:f>
              <c:numCache>
                <c:formatCode>0.0;;</c:formatCode>
                <c:ptCount val="3"/>
                <c:pt idx="0">
                  <c:v>7.9042960759239049</c:v>
                </c:pt>
                <c:pt idx="1">
                  <c:v>7.8046045383072959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Arrowe Park Hospital (66)</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2.0957039240760951</c:v>
                </c:pt>
                <c:pt idx="1">
                  <c:v>2.1953954616927041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Sheet1!$G$2:$G$4</c:f>
              <c:numCache>
                <c:formatCode>0.0;;</c:formatCode>
                <c:ptCount val="3"/>
                <c:pt idx="0">
                  <c:v>6.1895671249797353</c:v>
                </c:pt>
                <c:pt idx="1">
                  <c:v>6.0164544859656273</c:v>
                </c:pt>
                <c:pt idx="2">
                  <c:v>8.3149649916417889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Arrowe Park Hospital (281)</c:v>
                </c:pt>
                <c:pt idx="2">
                  <c:v>Clatterbridge Hospital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3.8104328750202647</c:v>
                </c:pt>
                <c:pt idx="1">
                  <c:v>3.9835455140343727</c:v>
                </c:pt>
                <c:pt idx="2">
                  <c:v>1.6850350083582111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Sheet1!$G$2:$G$4</c:f>
              <c:numCache>
                <c:formatCode>0.0;;</c:formatCode>
                <c:ptCount val="3"/>
                <c:pt idx="0">
                  <c:v>5.2673253140194412</c:v>
                </c:pt>
                <c:pt idx="1">
                  <c:v>5.4009277658454966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Arrowe Park Hospital (187)</c:v>
                </c:pt>
                <c:pt idx="2">
                  <c:v>Clatterbridge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4.7326746859805588</c:v>
                </c:pt>
                <c:pt idx="1">
                  <c:v>4.5990722341545034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Sheet1!$G$2:$G$4</c:f>
              <c:numCache>
                <c:formatCode>0.0;;</c:formatCode>
                <c:ptCount val="3"/>
                <c:pt idx="0">
                  <c:v>8.4129375017067947</c:v>
                </c:pt>
                <c:pt idx="1">
                  <c:v>8.3288989100984878</c:v>
                </c:pt>
                <c:pt idx="2">
                  <c:v>8.2205551042286089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Arrowe Park Hospital (294)</c:v>
                </c:pt>
                <c:pt idx="2">
                  <c:v>Clatterbridge Hospital (34)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1.5870624982932053</c:v>
                </c:pt>
                <c:pt idx="1">
                  <c:v>1.6711010899015122</c:v>
                </c:pt>
                <c:pt idx="2">
                  <c:v>1.7794448957713911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960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960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RBL | Wirral University Teaching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Wirral University Teaching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7036696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51713172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07005953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17108702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401023205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33928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Wirral University Teaching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Wirral University Teaching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332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enough notice about when they were going to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232001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88878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38891835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2296065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19102531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59770378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8853458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0747714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560517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0692040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49078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2336878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4732777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9725800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62617192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11084337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44040143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24871051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51998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8190181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2927385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31648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68255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80364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94680232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1510147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41699642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78040015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3942909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52328718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6364912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246023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9098980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3019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20958463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6241598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806930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84656204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536929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8224321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797799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64534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59060399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1803685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75069189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44733096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65174378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9998836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6885009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3808686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20221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70237799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993970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38319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48485123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862824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2098806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359704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1150667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6267537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5195513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285130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20013562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55434363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59916542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22079149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50942983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6063903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42870850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8349813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32574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63879045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3849421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67668702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08828271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78166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108401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44030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49114744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4885495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25469972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9380653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9474430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62725156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5033325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70703725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6948634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22273043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98072105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18943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43520855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57535628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68125940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8468618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1437124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87595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26969722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7344138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98430717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4434066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623352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20391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467246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87835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31364521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695882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5629600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64441837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69074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5758427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8106641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65314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108723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4694940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5884932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0195655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2947590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5457932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2489779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192044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6710376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4118074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2471959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5672728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6945657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829251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2108863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2576777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864976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6685575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730264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8713254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897154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8788699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3187887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830673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5586678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665685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5195133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2785120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1880777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6429498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12725364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92087114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9587527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40213721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6455186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706354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7766010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161285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1666298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4306303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5099279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669271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2711866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8839346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3862818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7688686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0946541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9425587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9393305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5069905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0484794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6274046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5461214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91186193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20438282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0063492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3156607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11222343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22480790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71810154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406990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9381711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1874042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7591994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05362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164295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3653486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6810801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823347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855386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2775269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6951476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44682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799364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18335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7625482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25391734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60230132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76816712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40619403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92427633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90220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792885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862242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6538693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801085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2702022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261420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183120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778992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918813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270484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023256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456940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480515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617199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82655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498297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67684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77376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38760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248178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217461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146273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74808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83413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51979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15957641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89525068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18303252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35432219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939955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5027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06423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612498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079150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270111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666070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79930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604960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71615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546047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02940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75573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56309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909643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460560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232745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975222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5191535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2107859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49585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8976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3840006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10911</TotalTime>
  <Words>15946</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Wirral University Teaching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2025-08-02T05:41:16Z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